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5"/>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958" r:id="rId39"/>
    <p:sldId id="1089" r:id="rId40"/>
    <p:sldId id="1093" r:id="rId41"/>
    <p:sldId id="1092" r:id="rId42"/>
    <p:sldId id="874" r:id="rId43"/>
    <p:sldId id="291" r:id="rId44"/>
  </p:sldIdLst>
  <p:sldSz cx="9144000" cy="5143500" type="screen16x9"/>
  <p:notesSz cx="6858000" cy="9144000"/>
  <p:custDataLst>
    <p:tags r:id="rId4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1" autoAdjust="0"/>
    <p:restoredTop sz="77279" autoAdjust="0"/>
  </p:normalViewPr>
  <p:slideViewPr>
    <p:cSldViewPr snapToGrid="0" showGuides="1">
      <p:cViewPr varScale="1">
        <p:scale>
          <a:sx n="130" d="100"/>
          <a:sy n="130" d="100"/>
        </p:scale>
        <p:origin x="1912" y="184"/>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3314</Words>
  <Application>Microsoft Macintosh PowerPoint</Application>
  <PresentationFormat>Prezentácia na obrazovke (16:9)</PresentationFormat>
  <Paragraphs>490</Paragraphs>
  <Slides>43</Slides>
  <Notes>43</Notes>
  <HiddenSlides>1</HiddenSlides>
  <MMClips>0</MMClips>
  <ScaleCrop>false</ScaleCrop>
  <HeadingPairs>
    <vt:vector size="6" baseType="variant">
      <vt:variant>
        <vt:lpstr>Použité písma</vt:lpstr>
      </vt:variant>
      <vt:variant>
        <vt:i4>4</vt:i4>
      </vt:variant>
      <vt:variant>
        <vt:lpstr>Motív</vt:lpstr>
      </vt:variant>
      <vt:variant>
        <vt:i4>1</vt:i4>
      </vt:variant>
      <vt:variant>
        <vt:lpstr>Nadpisy snímok</vt:lpstr>
      </vt:variant>
      <vt:variant>
        <vt:i4>43</vt:i4>
      </vt:variant>
    </vt:vector>
  </HeadingPairs>
  <TitlesOfParts>
    <vt:vector size="48" baseType="lpstr">
      <vt:lpstr>Arial</vt:lpstr>
      <vt:lpstr>Calibri</vt:lpstr>
      <vt:lpstr>CiscoSans ExtraLight</vt:lpstr>
      <vt:lpstr>Wingdings</vt:lpstr>
      <vt:lpstr>Default Theme</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Julius Barath</cp:lastModifiedBy>
  <cp:revision>214</cp:revision>
  <dcterms:created xsi:type="dcterms:W3CDTF">2019-10-18T06:21:22Z</dcterms:created>
  <dcterms:modified xsi:type="dcterms:W3CDTF">2020-01-08T12:06:06Z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